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GB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09F69B8-E33A-BE09-1D48-0D625F2C4EE9}" v="165" dt="2026-03-09T16:15:16.17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>
      <p:cViewPr varScale="1">
        <p:scale>
          <a:sx n="86" d="100"/>
          <a:sy n="86" d="100"/>
        </p:scale>
        <p:origin x="96" y="8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09/03/2026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09/03/2026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09/03/2026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09/03/2026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09/03/2026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09/03/2026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09/03/2026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09/03/2026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09/03/2026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09/03/2026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GB" smtClean="0"/>
              <a:t>09/03/2026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GB" smtClean="0"/>
              <a:t>09/03/2026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GB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B3B67B23-7637-E13E-A611-F1165ECDA7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FAD3B3-3CED-1B93-B79B-3AD22656C4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artoon character standing next to a white board&#10;&#10;AI-generated content may be incorrect.">
            <a:extLst>
              <a:ext uri="{FF2B5EF4-FFF2-40B4-BE49-F238E27FC236}">
                <a16:creationId xmlns:a16="http://schemas.microsoft.com/office/drawing/2014/main" id="{8B3C14A2-B93A-79C4-B2E1-3F6D33CEA3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21606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BCA817-3C35-FEB2-E904-B49263E288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character with text on a white background&#10;&#10;AI-generated content may be incorrect.">
            <a:extLst>
              <a:ext uri="{FF2B5EF4-FFF2-40B4-BE49-F238E27FC236}">
                <a16:creationId xmlns:a16="http://schemas.microsoft.com/office/drawing/2014/main" id="{8D284C98-FB97-6092-5EA6-4E03320526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8684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cartoon character standing next to a question&#10;&#10;AI-generated content may be incorrect.">
            <a:extLst>
              <a:ext uri="{FF2B5EF4-FFF2-40B4-BE49-F238E27FC236}">
                <a16:creationId xmlns:a16="http://schemas.microsoft.com/office/drawing/2014/main" id="{C99CB536-8EFA-F1E7-B069-F3EEED8BC8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1702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DEBA06-64AE-9829-D223-407E12D12A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character standing next to a text&#10;&#10;AI-generated content may be incorrect.">
            <a:extLst>
              <a:ext uri="{FF2B5EF4-FFF2-40B4-BE49-F238E27FC236}">
                <a16:creationId xmlns:a16="http://schemas.microsoft.com/office/drawing/2014/main" id="{4204EE54-DE66-9479-9574-8CC2EEF5D0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3122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FF75A9-887C-1F6F-EA20-1FCB39D0A8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character with a yellow bow tie&#10;&#10;AI-generated content may be incorrect.">
            <a:extLst>
              <a:ext uri="{FF2B5EF4-FFF2-40B4-BE49-F238E27FC236}">
                <a16:creationId xmlns:a16="http://schemas.microsoft.com/office/drawing/2014/main" id="{3DA9EC8F-8A3F-A359-5AFF-2391FDAE14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9494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31191E-1E22-B358-0418-77C8562DC3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character with text and words&#10;&#10;AI-generated content may be incorrect.">
            <a:extLst>
              <a:ext uri="{FF2B5EF4-FFF2-40B4-BE49-F238E27FC236}">
                <a16:creationId xmlns:a16="http://schemas.microsoft.com/office/drawing/2014/main" id="{9518EF05-6D22-A3AE-39DD-064B17414C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3871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FEE2FB-83BE-F4CD-A383-C64F968F65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character with text&#10;&#10;AI-generated content may be incorrect.">
            <a:extLst>
              <a:ext uri="{FF2B5EF4-FFF2-40B4-BE49-F238E27FC236}">
                <a16:creationId xmlns:a16="http://schemas.microsoft.com/office/drawing/2014/main" id="{072F5B62-8A88-4442-DC86-81ADE59A59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7282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70C0D9-CB46-40D1-7BCC-ADE096CEDC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artoon character with a question&#10;&#10;AI-generated content may be incorrect.">
            <a:extLst>
              <a:ext uri="{FF2B5EF4-FFF2-40B4-BE49-F238E27FC236}">
                <a16:creationId xmlns:a16="http://schemas.microsoft.com/office/drawing/2014/main" id="{0819913D-33A6-6D55-0CF4-C1554ED048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8471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91C616-D96E-4B62-64C0-2213E342A9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artoon character standing next to a book&#10;&#10;AI-generated content may be incorrect.">
            <a:extLst>
              <a:ext uri="{FF2B5EF4-FFF2-40B4-BE49-F238E27FC236}">
                <a16:creationId xmlns:a16="http://schemas.microsoft.com/office/drawing/2014/main" id="{9A90058B-7BD6-022F-60F8-0F88F3A553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3460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142493-B358-73BC-423E-3A68197CE8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character with text&#10;&#10;AI-generated content may be incorrect.">
            <a:extLst>
              <a:ext uri="{FF2B5EF4-FFF2-40B4-BE49-F238E27FC236}">
                <a16:creationId xmlns:a16="http://schemas.microsoft.com/office/drawing/2014/main" id="{F10106DC-EF92-5640-6589-3EE3C2D781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0567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Widescreen</PresentationFormat>
  <Paragraphs>0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77</cp:revision>
  <dcterms:created xsi:type="dcterms:W3CDTF">2026-03-09T15:49:21Z</dcterms:created>
  <dcterms:modified xsi:type="dcterms:W3CDTF">2026-03-09T16:15:35Z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2a5ce99c-d803-42c7-b9d2-dbb265556ce8_Enabled">
    <vt:lpwstr>true</vt:lpwstr>
  </property>
  <property fmtid="{D5CDD505-2E9C-101B-9397-08002B2CF9AE}" pid="3" name="MSIP_Label_2a5ce99c-d803-42c7-b9d2-dbb265556ce8_SetDate">
    <vt:lpwstr>2026-03-09T15:49:26Z</vt:lpwstr>
  </property>
  <property fmtid="{D5CDD505-2E9C-101B-9397-08002B2CF9AE}" pid="4" name="MSIP_Label_2a5ce99c-d803-42c7-b9d2-dbb265556ce8_Method">
    <vt:lpwstr>Standard</vt:lpwstr>
  </property>
  <property fmtid="{D5CDD505-2E9C-101B-9397-08002B2CF9AE}" pid="5" name="MSIP_Label_2a5ce99c-d803-42c7-b9d2-dbb265556ce8_Name">
    <vt:lpwstr>General</vt:lpwstr>
  </property>
  <property fmtid="{D5CDD505-2E9C-101B-9397-08002B2CF9AE}" pid="6" name="MSIP_Label_2a5ce99c-d803-42c7-b9d2-dbb265556ce8_SiteId">
    <vt:lpwstr>e3f9fd8d-8b5b-428b-b1be-12e67aec9196</vt:lpwstr>
  </property>
  <property fmtid="{D5CDD505-2E9C-101B-9397-08002B2CF9AE}" pid="7" name="MSIP_Label_2a5ce99c-d803-42c7-b9d2-dbb265556ce8_ActionId">
    <vt:lpwstr>e7947086-6a10-4dae-a096-cbb8346e9da1</vt:lpwstr>
  </property>
  <property fmtid="{D5CDD505-2E9C-101B-9397-08002B2CF9AE}" pid="8" name="MSIP_Label_2a5ce99c-d803-42c7-b9d2-dbb265556ce8_ContentBits">
    <vt:lpwstr>0</vt:lpwstr>
  </property>
  <property fmtid="{D5CDD505-2E9C-101B-9397-08002B2CF9AE}" pid="9" name="MSIP_Label_2a5ce99c-d803-42c7-b9d2-dbb265556ce8_Tag">
    <vt:lpwstr>10, 3, 0, 2</vt:lpwstr>
  </property>
</Properties>
</file>